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62" r:id="rId3"/>
    <p:sldId id="268" r:id="rId4"/>
    <p:sldId id="267" r:id="rId5"/>
    <p:sldId id="261" r:id="rId6"/>
    <p:sldId id="269" r:id="rId7"/>
    <p:sldId id="270" r:id="rId8"/>
    <p:sldId id="278" r:id="rId9"/>
    <p:sldId id="260" r:id="rId10"/>
    <p:sldId id="271" r:id="rId11"/>
    <p:sldId id="259" r:id="rId12"/>
    <p:sldId id="272" r:id="rId13"/>
    <p:sldId id="258" r:id="rId14"/>
    <p:sldId id="273" r:id="rId15"/>
    <p:sldId id="266" r:id="rId16"/>
    <p:sldId id="274" r:id="rId17"/>
    <p:sldId id="263" r:id="rId18"/>
    <p:sldId id="279" r:id="rId19"/>
    <p:sldId id="257" r:id="rId20"/>
    <p:sldId id="276" r:id="rId21"/>
    <p:sldId id="264" r:id="rId22"/>
    <p:sldId id="277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5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60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9938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39942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39958" name="Group 22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39943" name="Rectangle 7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39944" name="Rectangle 8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39945" name="Rectangle 9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39946" name="Rectangle 10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39947" name="Rectangle 11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39948" name="Rectangle 12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39949" name="Rectangle 13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39950" name="Rectangle 14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39951" name="Rectangle 15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39952" name="Rectangle 16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939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DDE44BA-2D68-4C9D-8C46-118B199FACC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F13FC1-3AC4-429E-9D68-C13463F448B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963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07FBDE-BDA8-4DEE-BD74-D83A17B8E51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9282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64FC8A-3F3E-4915-8731-8638FC2C5E3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9331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6F7D0E-B90C-4BF7-B274-3A6E9FA03E7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9525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44840C-A838-436E-AB75-05F1D9E765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2589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DA2C0C-8BDD-4CD0-8129-3A02E277A52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218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62EC32-1708-4ADE-91F7-42BB0692390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0474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41E78E-B4E3-4637-9A5F-A1B08302AA7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2209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A83662-480B-4970-B5C4-DD5174DC327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28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5E795D-8081-4AC0-B388-08F67E74C4F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57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B84A5713-3BE6-481D-81AD-DE814BD5F42F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8947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3892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89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914400"/>
            <a:ext cx="6019800" cy="3124200"/>
          </a:xfrm>
        </p:spPr>
        <p:txBody>
          <a:bodyPr/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List: strain, strict, string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bind, tie, or draw tight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0684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district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region or area that is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bound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together by specific rules, laws, resources, and/or money</a:t>
            </a:r>
          </a:p>
          <a:p>
            <a:endParaRPr lang="en-US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9917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hold in; to make smaller; to squeeze or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bind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 make smaller</a:t>
            </a:r>
          </a:p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1597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constrict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hold in; to make smaller; to squeeze or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bind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 make smaller</a:t>
            </a:r>
          </a:p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723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snake that kills its prey by squeezing it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tightly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7343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oa constrictor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snake that kills its prey by squeezing it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tightly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819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demanding strict attention to rules; rigid; having a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tight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set of rules</a:t>
            </a:r>
          </a:p>
          <a:p>
            <a:endParaRPr lang="en-US" sz="3600" b="1" dirty="0" smtClean="0">
              <a:effectLst>
                <a:outerShdw blurRad="381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sz="3600" b="1" dirty="0" smtClean="0">
              <a:effectLst>
                <a:outerShdw blurRad="381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b="1" dirty="0" smtClean="0">
              <a:effectLst>
                <a:outerShdw blurRad="381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466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stringent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demanding strict attention to rules; rigid; having a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tight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set of rules</a:t>
            </a:r>
          </a:p>
          <a:p>
            <a:endParaRPr lang="en-US" sz="3600" b="1" dirty="0" smtClean="0">
              <a:effectLst>
                <a:outerShdw blurRad="381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sz="3600" b="1" dirty="0" smtClean="0">
              <a:effectLst>
                <a:outerShdw blurRad="381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b="1" dirty="0" smtClean="0">
              <a:effectLst>
                <a:outerShdw blurRad="381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5750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 draw or stretch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tight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beyond the normal limits</a:t>
            </a:r>
          </a:p>
          <a:p>
            <a:endParaRPr lang="en-US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4633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strain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 draw or stretch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tight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beyond the normal limits</a:t>
            </a:r>
          </a:p>
          <a:p>
            <a:endParaRPr lang="en-US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31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substance used on skin to make the skin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tight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887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bound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by limits; kept within certain rules</a:t>
            </a:r>
          </a:p>
          <a:p>
            <a:endParaRPr lang="en-US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480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astringent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substance used on skin to make the skin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tight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86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 device used for letting the water leave the food so the food is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drawn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together</a:t>
            </a:r>
          </a:p>
          <a:p>
            <a:endParaRPr lang="en-US" b="1" dirty="0" smtClean="0">
              <a:effectLst>
                <a:outerShdw blurRad="381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356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strainer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 device used for letting the water leave the food so the food is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drawn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together</a:t>
            </a:r>
          </a:p>
          <a:p>
            <a:endParaRPr lang="en-US" b="1" dirty="0" smtClean="0">
              <a:effectLst>
                <a:outerShdw blurRad="381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232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restricted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bound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by limits; kept within certain rules</a:t>
            </a:r>
          </a:p>
          <a:p>
            <a:endParaRPr lang="en-US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6441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1945" y="457200"/>
            <a:ext cx="78486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restriction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what children are put on to make them follow </a:t>
            </a:r>
            <a:r>
              <a:rPr lang="en-US" sz="7200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tighter 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329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hold back; to keep under control; to limit; to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draw tight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by force</a:t>
            </a:r>
          </a:p>
          <a:p>
            <a:endParaRPr lang="en-US" b="1" dirty="0" smtClean="0">
              <a:effectLst>
                <a:outerShdw blurRad="381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121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restrain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hold back; to keep under control; to limit; to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draw tight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by force</a:t>
            </a:r>
          </a:p>
          <a:p>
            <a:endParaRPr lang="en-US" b="1" dirty="0" smtClean="0">
              <a:effectLst>
                <a:outerShdw blurRad="381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9564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 thin piece of twisted fiber that can be used to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tie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things together</a:t>
            </a:r>
          </a:p>
          <a:p>
            <a:endParaRPr lang="en-US" sz="3600" b="1" dirty="0" smtClean="0">
              <a:effectLst>
                <a:outerShdw blurRad="381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b="1" dirty="0" smtClean="0">
              <a:effectLst>
                <a:outerShdw blurRad="381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431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115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tring 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 thin piece of twisted fiber that can be used to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tie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things together</a:t>
            </a:r>
          </a:p>
          <a:p>
            <a:endParaRPr lang="en-US" sz="3600" b="1" dirty="0" smtClean="0">
              <a:effectLst>
                <a:outerShdw blurRad="381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b="1" dirty="0" smtClean="0">
              <a:effectLst>
                <a:outerShdw blurRad="381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820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region or area that is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bound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together by specific rules, laws, resources, and/or money</a:t>
            </a:r>
          </a:p>
          <a:p>
            <a:endParaRPr lang="en-US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1213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 design template">
  <a:themeElements>
    <a:clrScheme name="Office Theme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 design template</Template>
  <TotalTime>76</TotalTime>
  <Words>303</Words>
  <Application>Microsoft Office PowerPoint</Application>
  <PresentationFormat>On-screen Show (4:3)</PresentationFormat>
  <Paragraphs>48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Pixel design template</vt:lpstr>
      <vt:lpstr>Word List: strain, strict, string</vt:lpstr>
      <vt:lpstr>PowerPoint Presentation</vt:lpstr>
      <vt:lpstr>restricted</vt:lpstr>
      <vt:lpstr>PowerPoint Presentation</vt:lpstr>
      <vt:lpstr>PowerPoint Presentation</vt:lpstr>
      <vt:lpstr>restrain</vt:lpstr>
      <vt:lpstr> </vt:lpstr>
      <vt:lpstr>string </vt:lpstr>
      <vt:lpstr>PowerPoint Presentation</vt:lpstr>
      <vt:lpstr>district</vt:lpstr>
      <vt:lpstr>PowerPoint Presentation</vt:lpstr>
      <vt:lpstr>constrict</vt:lpstr>
      <vt:lpstr>PowerPoint Presentation</vt:lpstr>
      <vt:lpstr>boa constrictor</vt:lpstr>
      <vt:lpstr>PowerPoint Presentation</vt:lpstr>
      <vt:lpstr>stringent</vt:lpstr>
      <vt:lpstr>PowerPoint Presentation</vt:lpstr>
      <vt:lpstr>strain</vt:lpstr>
      <vt:lpstr>PowerPoint Presentation</vt:lpstr>
      <vt:lpstr>astringent</vt:lpstr>
      <vt:lpstr>PowerPoint Presentation</vt:lpstr>
      <vt:lpstr>strainer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strain, strict, string</dc:title>
  <dc:creator>Brigitta Post</dc:creator>
  <cp:lastModifiedBy>Brigitta Post</cp:lastModifiedBy>
  <cp:revision>16</cp:revision>
  <cp:lastPrinted>1601-01-01T00:00:00Z</cp:lastPrinted>
  <dcterms:created xsi:type="dcterms:W3CDTF">2015-07-09T14:30:00Z</dcterms:created>
  <dcterms:modified xsi:type="dcterms:W3CDTF">2019-12-09T11:49:10Z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TC102037841033</vt:lpwstr>
  </property>
</Properties>
</file>